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DA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F9B7284-421A-43B7-9A8F-393F88A5D146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F44B165-901E-42D4-980F-BDDD150F8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forms/O5lSHPGXk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u'umae Tr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6002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Neʻepapa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</a:rPr>
              <a:t>Kalāhū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US" sz="3000" i="1" dirty="0">
                <a:solidFill>
                  <a:schemeClr val="accent6">
                    <a:lumMod val="75000"/>
                  </a:schemeClr>
                </a:solidFill>
              </a:rPr>
              <a:t>The sun emerges in unison</a:t>
            </a:r>
            <a:r>
              <a:rPr lang="en-US" sz="3000" i="1" dirty="0" smtClean="0">
                <a:solidFill>
                  <a:schemeClr val="accent6">
                    <a:lumMod val="75000"/>
                  </a:schemeClr>
                </a:solidFill>
              </a:rPr>
              <a:t>.”</a:t>
            </a:r>
            <a:r>
              <a:rPr lang="en-US" sz="3000" b="0" dirty="0" smtClean="0"/>
              <a:t> 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dirty="0">
                <a:solidFill>
                  <a:schemeClr val="tx1"/>
                </a:solidFill>
              </a:rPr>
              <a:t>Honoring and Re-connecting Past to Present, and Introducing the Future.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458200" cy="2895600"/>
          </a:xfrm>
        </p:spPr>
        <p:txBody>
          <a:bodyPr>
            <a:normAutofit fontScale="47500" lnSpcReduction="20000"/>
          </a:bodyPr>
          <a:lstStyle/>
          <a:p>
            <a:pPr algn="l"/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Thursday, August 20</a:t>
            </a:r>
            <a:r>
              <a:rPr lang="en-US" sz="3800" b="1" i="1" baseline="30000" dirty="0" smtClean="0">
                <a:solidFill>
                  <a:schemeClr val="bg2">
                    <a:lumMod val="90000"/>
                  </a:schemeClr>
                </a:solidFill>
              </a:rPr>
              <a:t>th, 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Pau </a:t>
            </a:r>
            <a:r>
              <a:rPr lang="en-US" sz="3800" b="1" i="1" dirty="0" err="1" smtClean="0">
                <a:solidFill>
                  <a:schemeClr val="bg2">
                    <a:lumMod val="90000"/>
                  </a:schemeClr>
                </a:solidFill>
              </a:rPr>
              <a:t>Hana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 - 5:00-9:00 p.m</a:t>
            </a:r>
            <a:r>
              <a:rPr lang="en-US" sz="3800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KCC Great Lawn</a:t>
            </a: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For All KCC Employees &amp; Guests (Adults only)</a:t>
            </a:r>
          </a:p>
          <a:p>
            <a:pPr algn="l"/>
            <a:endParaRPr lang="en-US" sz="3800" b="1" i="1" dirty="0" smtClean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Cost:   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$10.00 per adult </a:t>
            </a: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Food provided by </a:t>
            </a:r>
            <a:r>
              <a:rPr lang="en-US" sz="3800" b="1" i="1" dirty="0" err="1" smtClean="0">
                <a:solidFill>
                  <a:schemeClr val="bg2">
                    <a:lumMod val="90000"/>
                  </a:schemeClr>
                </a:solidFill>
              </a:rPr>
              <a:t>Noa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800" b="1" i="1" dirty="0" err="1" smtClean="0">
                <a:solidFill>
                  <a:schemeClr val="bg2">
                    <a:lumMod val="90000"/>
                  </a:schemeClr>
                </a:solidFill>
              </a:rPr>
              <a:t>Lu‘au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Non-alcoholic drinks 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provided by the KCC Aloha 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Club</a:t>
            </a: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Bring your own alcoholic beverages</a:t>
            </a:r>
            <a:endParaRPr lang="en-US" sz="3800" b="1" i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RSVP By </a:t>
            </a:r>
            <a:r>
              <a:rPr lang="en-US" sz="3800" b="1" i="1" smtClean="0">
                <a:solidFill>
                  <a:schemeClr val="bg2">
                    <a:lumMod val="90000"/>
                  </a:schemeClr>
                </a:solidFill>
              </a:rPr>
              <a:t>August </a:t>
            </a:r>
            <a:r>
              <a:rPr lang="en-US" sz="3800" b="1" i="1" smtClean="0">
                <a:solidFill>
                  <a:schemeClr val="bg2">
                    <a:lumMod val="90000"/>
                  </a:schemeClr>
                </a:solidFill>
              </a:rPr>
              <a:t>10th </a:t>
            </a:r>
            <a:r>
              <a:rPr lang="en-US" sz="3800" b="1" i="1" dirty="0" smtClean="0">
                <a:solidFill>
                  <a:schemeClr val="bg2">
                    <a:lumMod val="90000"/>
                  </a:schemeClr>
                </a:solidFill>
              </a:rPr>
              <a:t>at 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3"/>
              </a:rPr>
              <a:t>http://goo.gl/forms/O5lSHPGXky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6248400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000" dirty="0" smtClean="0">
                <a:solidFill>
                  <a:schemeClr val="bg1"/>
                </a:solidFill>
              </a:rPr>
              <a:t>Photograph by: </a:t>
            </a:r>
            <a:r>
              <a:rPr lang="en-US" sz="1100" dirty="0" smtClean="0">
                <a:solidFill>
                  <a:schemeClr val="bg1"/>
                </a:solidFill>
              </a:rPr>
              <a:t>Joshua</a:t>
            </a:r>
            <a:r>
              <a:rPr lang="en-US" sz="1000" dirty="0" smtClean="0">
                <a:solidFill>
                  <a:schemeClr val="bg1"/>
                </a:solidFill>
              </a:rPr>
              <a:t> Clements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Come and relax, talk story, build connections, listen to music,  have fun, strengthen community, and celebrate successes!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180</TotalTime>
  <Words>86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Human</vt:lpstr>
      <vt:lpstr> Neʻepapa Kalāhū “The sun emerges in unison.”  Honoring and Re-connecting Past to Present, and Introducing the Future.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Neʻepapa Kalāhū “The sun emerges in unison.” Come and relax, talk story  listen to music, have fun, and celebrate ???!</dc:title>
  <dc:creator>Veronica</dc:creator>
  <cp:lastModifiedBy>Veronica</cp:lastModifiedBy>
  <cp:revision>15</cp:revision>
  <dcterms:created xsi:type="dcterms:W3CDTF">2015-07-21T07:34:25Z</dcterms:created>
  <dcterms:modified xsi:type="dcterms:W3CDTF">2015-07-31T07:31:16Z</dcterms:modified>
</cp:coreProperties>
</file>